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78" r:id="rId3"/>
    <p:sldId id="280" r:id="rId4"/>
    <p:sldId id="261" r:id="rId5"/>
    <p:sldId id="268" r:id="rId6"/>
    <p:sldId id="266" r:id="rId7"/>
    <p:sldId id="262" r:id="rId8"/>
    <p:sldId id="263" r:id="rId9"/>
    <p:sldId id="265" r:id="rId10"/>
    <p:sldId id="267" r:id="rId11"/>
    <p:sldId id="264" r:id="rId12"/>
    <p:sldId id="270" r:id="rId13"/>
    <p:sldId id="271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CD"/>
    <a:srgbClr val="FAA43D"/>
    <a:srgbClr val="F3F3F4"/>
    <a:srgbClr val="333D47"/>
    <a:srgbClr val="E6178B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51"/>
  </p:normalViewPr>
  <p:slideViewPr>
    <p:cSldViewPr snapToGrid="0" snapToObjects="1">
      <p:cViewPr>
        <p:scale>
          <a:sx n="154" d="100"/>
          <a:sy n="154" d="100"/>
        </p:scale>
        <p:origin x="124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4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8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7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16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3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23E-21D6-FA4F-8EFB-1698D4BBABA1}" type="datetimeFigureOut">
              <a:rPr lang="de-DE" smtClean="0"/>
              <a:t>15.09.15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252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 smtClean="0">
                <a:solidFill>
                  <a:schemeClr val="tx1"/>
                </a:solidFill>
              </a:rPr>
              <a:t>ICONS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ung 39"/>
          <p:cNvGrpSpPr/>
          <p:nvPr/>
        </p:nvGrpSpPr>
        <p:grpSpPr>
          <a:xfrm>
            <a:off x="2749158" y="1606158"/>
            <a:ext cx="3645684" cy="3645941"/>
            <a:chOff x="2749158" y="1606158"/>
            <a:chExt cx="3645684" cy="3645941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2749158" y="1606158"/>
              <a:ext cx="3645684" cy="3645941"/>
              <a:chOff x="2749158" y="1606158"/>
              <a:chExt cx="3645684" cy="36459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749158" y="1606158"/>
                <a:ext cx="3645684" cy="3645684"/>
              </a:xfrm>
              <a:prstGeom prst="ellipse">
                <a:avLst/>
              </a:prstGeom>
              <a:solidFill>
                <a:srgbClr val="FAA43D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/>
              <p:cNvSpPr/>
              <p:nvPr/>
            </p:nvSpPr>
            <p:spPr>
              <a:xfrm rot="18866839">
                <a:off x="3930842" y="3020431"/>
                <a:ext cx="2479899" cy="1983437"/>
              </a:xfrm>
              <a:custGeom>
                <a:avLst/>
                <a:gdLst/>
                <a:ahLst/>
                <a:cxnLst/>
                <a:rect l="l" t="t" r="r" b="b"/>
                <a:pathLst>
                  <a:path w="2479899" h="1983437">
                    <a:moveTo>
                      <a:pt x="2479899" y="0"/>
                    </a:moveTo>
                    <a:lnTo>
                      <a:pt x="2479899" y="1493185"/>
                    </a:lnTo>
                    <a:lnTo>
                      <a:pt x="2376692" y="1584677"/>
                    </a:lnTo>
                    <a:cubicBezTo>
                      <a:pt x="1701495" y="2124616"/>
                      <a:pt x="734515" y="2115288"/>
                      <a:pt x="69859" y="1562424"/>
                    </a:cubicBezTo>
                    <a:lnTo>
                      <a:pt x="0" y="1498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3327802" y="2180665"/>
              <a:ext cx="2484000" cy="2484000"/>
            </a:xfrm>
            <a:prstGeom prst="ellipse">
              <a:avLst/>
            </a:prstGeom>
            <a:solidFill>
              <a:srgbClr val="FAA43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3316890" y="2162320"/>
              <a:ext cx="2512340" cy="2508777"/>
              <a:chOff x="3322466" y="2115292"/>
              <a:chExt cx="2559239" cy="2555609"/>
            </a:xfrm>
          </p:grpSpPr>
          <p:sp>
            <p:nvSpPr>
              <p:cNvPr id="12" name="Kreis 11"/>
              <p:cNvSpPr/>
              <p:nvPr/>
            </p:nvSpPr>
            <p:spPr>
              <a:xfrm>
                <a:off x="3322466" y="2151628"/>
                <a:ext cx="2508365" cy="2508365"/>
              </a:xfrm>
              <a:prstGeom prst="pie">
                <a:avLst>
                  <a:gd name="adj1" fmla="val 5912843"/>
                  <a:gd name="adj2" fmla="val 12767015"/>
                </a:avLst>
              </a:prstGeom>
              <a:solidFill>
                <a:srgbClr val="3F80C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 14"/>
              <p:cNvSpPr/>
              <p:nvPr/>
            </p:nvSpPr>
            <p:spPr>
              <a:xfrm rot="6865192">
                <a:off x="3346882" y="2115292"/>
                <a:ext cx="2508365" cy="2508365"/>
              </a:xfrm>
              <a:prstGeom prst="pie">
                <a:avLst>
                  <a:gd name="adj1" fmla="val 5912843"/>
                  <a:gd name="adj2" fmla="val 12047901"/>
                </a:avLst>
              </a:prstGeom>
              <a:solidFill>
                <a:srgbClr val="333D4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Kreis 15"/>
              <p:cNvSpPr/>
              <p:nvPr/>
            </p:nvSpPr>
            <p:spPr>
              <a:xfrm rot="15160497">
                <a:off x="3373340" y="2162536"/>
                <a:ext cx="2508365" cy="2508365"/>
              </a:xfrm>
              <a:prstGeom prst="pie">
                <a:avLst>
                  <a:gd name="adj1" fmla="val 3747925"/>
                  <a:gd name="adj2" fmla="val 1236385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feld 40"/>
          <p:cNvSpPr txBox="1"/>
          <p:nvPr/>
        </p:nvSpPr>
        <p:spPr>
          <a:xfrm>
            <a:off x="1434184" y="3041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5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1</a:t>
              </a:r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762000"/>
            <a:ext cx="9144000" cy="5316316"/>
            <a:chOff x="0" y="762000"/>
            <a:chExt cx="9144000" cy="53163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000"/>
              <a:ext cx="9144000" cy="5316316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779058" y="1247589"/>
              <a:ext cx="4975413" cy="2801471"/>
            </a:xfrm>
            <a:custGeom>
              <a:avLst/>
              <a:gdLst/>
              <a:ahLst/>
              <a:cxnLst/>
              <a:rect l="l" t="t" r="r" b="b"/>
              <a:pathLst>
                <a:path w="4975413" h="2801471">
                  <a:moveTo>
                    <a:pt x="0" y="0"/>
                  </a:moveTo>
                  <a:lnTo>
                    <a:pt x="4975413" y="0"/>
                  </a:lnTo>
                  <a:lnTo>
                    <a:pt x="4975413" y="2024531"/>
                  </a:lnTo>
                  <a:lnTo>
                    <a:pt x="4075184" y="2024531"/>
                  </a:lnTo>
                  <a:cubicBezTo>
                    <a:pt x="4004645" y="2024531"/>
                    <a:pt x="3947461" y="2081715"/>
                    <a:pt x="3947461" y="2152254"/>
                  </a:cubicBezTo>
                  <a:lnTo>
                    <a:pt x="3947461" y="2801471"/>
                  </a:lnTo>
                  <a:lnTo>
                    <a:pt x="1016001" y="2801471"/>
                  </a:lnTo>
                  <a:lnTo>
                    <a:pt x="1016001" y="2090523"/>
                  </a:lnTo>
                  <a:cubicBezTo>
                    <a:pt x="1016001" y="2045824"/>
                    <a:pt x="979766" y="2009589"/>
                    <a:pt x="935067" y="2009589"/>
                  </a:cubicBezTo>
                  <a:lnTo>
                    <a:pt x="0" y="2009589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90281" y="3379694"/>
              <a:ext cx="3008630" cy="17301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10889" y="3372223"/>
              <a:ext cx="1412755" cy="2051424"/>
            </a:xfrm>
            <a:custGeom>
              <a:avLst/>
              <a:gdLst/>
              <a:ahLst/>
              <a:cxnLst/>
              <a:rect l="l" t="t" r="r" b="b"/>
              <a:pathLst>
                <a:path w="1412755" h="2051424">
                  <a:moveTo>
                    <a:pt x="0" y="0"/>
                  </a:moveTo>
                  <a:lnTo>
                    <a:pt x="1412755" y="0"/>
                  </a:lnTo>
                  <a:lnTo>
                    <a:pt x="1412755" y="879546"/>
                  </a:lnTo>
                  <a:lnTo>
                    <a:pt x="1383243" y="885504"/>
                  </a:lnTo>
                  <a:cubicBezTo>
                    <a:pt x="1351467" y="898944"/>
                    <a:pt x="1329170" y="930408"/>
                    <a:pt x="1329170" y="967081"/>
                  </a:cubicBezTo>
                  <a:lnTo>
                    <a:pt x="1329170" y="2051424"/>
                  </a:lnTo>
                  <a:lnTo>
                    <a:pt x="0" y="2051424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252829" y="4397408"/>
              <a:ext cx="699281" cy="126566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1" y="4652355"/>
              <a:ext cx="271744" cy="594489"/>
            </a:xfrm>
            <a:prstGeom prst="rect">
              <a:avLst/>
            </a:prstGeom>
          </p:spPr>
        </p:pic>
      </p:grpSp>
      <p:sp>
        <p:nvSpPr>
          <p:cNvPr id="2" name="Rechtwinkliges Dreieck 1"/>
          <p:cNvSpPr/>
          <p:nvPr/>
        </p:nvSpPr>
        <p:spPr>
          <a:xfrm rot="5400000">
            <a:off x="2519665" y="1506979"/>
            <a:ext cx="2003297" cy="1484513"/>
          </a:xfrm>
          <a:custGeom>
            <a:avLst/>
            <a:gdLst/>
            <a:ahLst/>
            <a:cxnLst/>
            <a:rect l="l" t="t" r="r" b="b"/>
            <a:pathLst>
              <a:path w="2003297" h="1484513">
                <a:moveTo>
                  <a:pt x="0" y="1484513"/>
                </a:moveTo>
                <a:lnTo>
                  <a:pt x="0" y="0"/>
                </a:lnTo>
                <a:lnTo>
                  <a:pt x="2003297" y="1190085"/>
                </a:lnTo>
                <a:lnTo>
                  <a:pt x="2003297" y="1484513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winkliges Dreieck 10"/>
          <p:cNvSpPr/>
          <p:nvPr/>
        </p:nvSpPr>
        <p:spPr>
          <a:xfrm rot="5400000">
            <a:off x="-47496" y="4117470"/>
            <a:ext cx="2498915" cy="1023365"/>
          </a:xfrm>
          <a:custGeom>
            <a:avLst/>
            <a:gdLst/>
            <a:ahLst/>
            <a:cxnLst/>
            <a:rect l="l" t="t" r="r" b="b"/>
            <a:pathLst>
              <a:path w="2498915" h="1023365">
                <a:moveTo>
                  <a:pt x="0" y="1023365"/>
                </a:moveTo>
                <a:lnTo>
                  <a:pt x="0" y="0"/>
                </a:lnTo>
                <a:lnTo>
                  <a:pt x="1867149" y="764642"/>
                </a:lnTo>
                <a:lnTo>
                  <a:pt x="1867149" y="1023363"/>
                </a:lnTo>
                <a:lnTo>
                  <a:pt x="2498910" y="1023363"/>
                </a:lnTo>
                <a:lnTo>
                  <a:pt x="2498915" y="102336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 rot="5400000">
            <a:off x="6497174" y="3792213"/>
            <a:ext cx="1421879" cy="58229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24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9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98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1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32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33D47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Macintosh PowerPoint</Application>
  <PresentationFormat>Bildschirmpräsentation (4:3)</PresentationFormat>
  <Paragraphs>12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Calibri</vt:lpstr>
      <vt:lpstr>Roboto Light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Fi</dc:title>
  <dc:creator>Benjamin Tanz</dc:creator>
  <cp:lastModifiedBy>Benjamin Tanz</cp:lastModifiedBy>
  <cp:revision>37</cp:revision>
  <dcterms:created xsi:type="dcterms:W3CDTF">2015-07-28T14:35:07Z</dcterms:created>
  <dcterms:modified xsi:type="dcterms:W3CDTF">2015-09-15T14:36:53Z</dcterms:modified>
</cp:coreProperties>
</file>